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12192000" cy="6858000"/>
  <p:notesSz cx="6669088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FF59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/>
    <p:restoredTop sz="94762"/>
  </p:normalViewPr>
  <p:slideViewPr>
    <p:cSldViewPr snapToObjects="1">
      <p:cViewPr varScale="1">
        <p:scale>
          <a:sx n="108" d="100"/>
          <a:sy n="108" d="100"/>
        </p:scale>
        <p:origin x="1176" y="102"/>
      </p:cViewPr>
      <p:guideLst>
        <p:guide orient="horz" pos="391"/>
        <p:guide pos="3840"/>
        <p:guide pos="393"/>
        <p:guide pos="7287"/>
        <p:guide orient="horz" pos="3793"/>
        <p:guide orient="horz" pos="3929"/>
      </p:guideLst>
    </p:cSldViewPr>
  </p:slideViewPr>
  <p:outlineViewPr>
    <p:cViewPr>
      <p:scale>
        <a:sx n="33" d="100"/>
        <a:sy n="33" d="100"/>
      </p:scale>
      <p:origin x="0" y="-6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429F6-4C9D-BE4B-A1A5-6FF8A310EA05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52F7-C885-2A43-B16D-CCDF8F5F84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541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352F7-C885-2A43-B16D-CCDF8F5F84B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106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352F7-C885-2A43-B16D-CCDF8F5F84B1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643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352F7-C885-2A43-B16D-CCDF8F5F84B1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401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86A45-5DB2-4B4D-9DFD-BF8C16C63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B65797-1F9C-2E4D-BBE5-B788B8D2F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63718CC-EFB9-394B-91D0-48158EC0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3845E7-718D-2942-B4BD-61CDF004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DFA02D9-26F9-404E-B6CA-4489F8FA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03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7B0D5-E5BE-F541-A360-BE516A3D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0DF661B-5D50-AA46-8FD1-D3F938172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C4DB38D-58F8-AF46-AA05-ED0194D8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7BDA443-82A3-9647-91DD-1A653080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CB81CCC-C2C5-EF43-931B-8BCD10BC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237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4ADF69-B98A-D74B-81BE-93DBDB1B7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B55AD48-E443-744C-8755-79398A4FC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5553E7F-B408-494B-80C6-7D03B148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019ECC-97C5-8C4C-85B1-9FEEA3D7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2912528-26D9-C744-9D7B-FAC774F0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355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C1653-D636-BA44-903A-4A9216D0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2A787D-1178-7249-81AD-7985241B2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2B8E1B3-8930-D74C-8853-93327E57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B72F171-821D-F645-9F24-A8C429D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622CDA5-E493-6B49-9117-0656BB69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061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DDD8D-7C77-CB4A-A296-76355C13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204435-DF58-7141-A081-20F257E2B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BC0E60-5EEC-E84E-9910-7BD0A55C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ECA68BD-10CB-C843-8F78-F7589A3C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3A620-7E19-994B-887F-CCE38AEE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62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78615-0EDE-F847-BA97-45E4418F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AED79B-0D88-814E-A9D5-0B6D6B343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7D4A2D6-FDCF-7D42-8693-770DE88CD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7C3931-9342-BF4C-B5F1-DD99D852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75C5289-34C4-4343-8D5F-0B4575D4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5D10C5C-52B3-B149-A9A1-8807DBC5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052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18588-2EDE-1147-9068-461A1B1B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B770840-3D32-BA42-8E07-E930B0477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B89B6E3-3DDD-E14C-8A88-2FE07399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2A54D49-1448-B945-B58F-5BF0C2067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0D40A6C-E14F-4E41-A366-AFA3F4B60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73EF5AD-E4FB-6647-97AC-5EED48CA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DD73B12-20F4-4044-98BD-7B49E844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9F5BCA7-3B09-E646-855D-67E97D96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777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FC1D5-F344-7E4C-A8B3-CF58661B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D16E834-6BF6-A144-AC52-C7E76E50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0392AEE-810F-2E49-9A7E-1C4E8E21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4164C28-5154-2A4D-B261-05C218BE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62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4D3DDFD-723F-2648-80F6-FEF467B4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2E2F145-3B13-914D-B208-8FF933FE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3F60EA3-C723-9F40-872D-8F7919A3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510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F9D7A-20EA-544C-A684-61F26E51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3503100-BF5A-5F48-AB6C-04D15BF2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CC96D14-D4F4-7747-82A1-EC061A7FB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4E96D57-406A-8A4A-B399-4B42C0F5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E153153-05D6-514A-985A-11C94F3E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D166392-4ABE-2E46-BF82-1E70CB51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611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A743D-0D3E-6748-A92D-E0B2A62B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B85A3E6-485B-6045-84B0-81468743E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7BBC92F-6D11-E345-9C96-290CC7F97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9756C97-15A7-CA46-99AF-BD8FCF21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68E79FD-F66D-DB4F-AA6A-95BCE53B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5F41424-39BD-0348-82C3-A71E0230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36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C165051-34A8-754B-A4DE-01543E4F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2C77128-FCDB-8A4B-9324-C08F14AFD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9771B0-4786-BA41-95EF-9D264A0CE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B01F-643D-5B48-A681-B43D7B59308A}" type="datetimeFigureOut">
              <a:rPr lang="pt-PT" smtClean="0"/>
              <a:t>26/04/2021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C9C99CD-CD8A-634D-8109-96A60365E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523AC7-E9EB-6F48-8B14-F281BE1D7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4093-F8DE-4840-B0A8-CE65D380E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12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09D68F-DAB8-7148-9D10-1B9182E7C88E}"/>
              </a:ext>
            </a:extLst>
          </p:cNvPr>
          <p:cNvSpPr txBox="1"/>
          <p:nvPr/>
        </p:nvSpPr>
        <p:spPr>
          <a:xfrm>
            <a:off x="0" y="2074783"/>
            <a:ext cx="121919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FFCC33"/>
                </a:solidFill>
                <a:latin typeface="cespu-bold" panose="02000000000000000000" pitchFamily="2" charset="77"/>
              </a:rPr>
              <a:t>XXIX</a:t>
            </a:r>
            <a:r>
              <a:rPr lang="pt-PT" sz="2400" b="1" dirty="0">
                <a:solidFill>
                  <a:schemeClr val="bg1"/>
                </a:solidFill>
                <a:latin typeface="cespu-bold" panose="02000000000000000000" pitchFamily="2" charset="77"/>
              </a:rPr>
              <a:t> </a:t>
            </a:r>
            <a:r>
              <a:rPr lang="pt-PT" sz="2400" dirty="0">
                <a:solidFill>
                  <a:schemeClr val="bg1"/>
                </a:solidFill>
                <a:latin typeface="cespu" panose="02000000000000000000" pitchFamily="2" charset="77"/>
              </a:rPr>
              <a:t>JORNADAS CIENTÍFICAS </a:t>
            </a:r>
            <a:r>
              <a:rPr lang="pt-PT" sz="2400" b="1" dirty="0">
                <a:solidFill>
                  <a:srgbClr val="FFCC33"/>
                </a:solidFill>
                <a:latin typeface="cespu-bold" panose="02000000000000000000" pitchFamily="2" charset="77"/>
              </a:rPr>
              <a:t>CIÊNCIAS DENTÁRIAS</a:t>
            </a:r>
          </a:p>
          <a:p>
            <a:pPr algn="ctr"/>
            <a:endParaRPr lang="pt-PT" sz="2400" b="1" dirty="0">
              <a:solidFill>
                <a:schemeClr val="bg1"/>
              </a:solidFill>
              <a:latin typeface="cespu-bold" panose="02000000000000000000" pitchFamily="2" charset="77"/>
            </a:endParaRPr>
          </a:p>
          <a:p>
            <a:pPr algn="ctr"/>
            <a:r>
              <a:rPr lang="pt-PT" sz="4000" b="1" dirty="0">
                <a:solidFill>
                  <a:schemeClr val="bg1"/>
                </a:solidFill>
                <a:latin typeface="cespu-bold" panose="02000000000000000000" pitchFamily="2" charset="77"/>
              </a:rPr>
              <a:t>“ABORDAGENS MULTIDISCIPLINARES </a:t>
            </a:r>
          </a:p>
          <a:p>
            <a:pPr algn="ctr"/>
            <a:r>
              <a:rPr lang="pt-PT" sz="4000" b="1" dirty="0">
                <a:solidFill>
                  <a:schemeClr val="bg1"/>
                </a:solidFill>
                <a:latin typeface="cespu-bold" panose="02000000000000000000" pitchFamily="2" charset="77"/>
              </a:rPr>
              <a:t>DA MEDICINA DENTÁRIA”</a:t>
            </a:r>
            <a:endParaRPr lang="pt-PT" sz="3000" b="1" dirty="0">
              <a:solidFill>
                <a:schemeClr val="bg1"/>
              </a:solidFill>
              <a:latin typeface="cespu-bold" panose="02000000000000000000" pitchFamily="2" charset="77"/>
            </a:endParaRPr>
          </a:p>
          <a:p>
            <a:pPr algn="ctr"/>
            <a:endParaRPr lang="pt-PT" sz="3000" b="1" dirty="0">
              <a:solidFill>
                <a:schemeClr val="bg1"/>
              </a:solidFill>
              <a:latin typeface="cespu-bold" panose="02000000000000000000" pitchFamily="2" charset="77"/>
            </a:endParaRPr>
          </a:p>
          <a:p>
            <a:pPr algn="ctr"/>
            <a:r>
              <a:rPr lang="pt-PT" sz="2400" dirty="0">
                <a:solidFill>
                  <a:srgbClr val="FFCC33"/>
                </a:solidFill>
                <a:latin typeface="cespu" panose="02000000000000000000" pitchFamily="2" charset="77"/>
              </a:rPr>
              <a:t>14-15 MAIO 2021</a:t>
            </a:r>
          </a:p>
        </p:txBody>
      </p:sp>
    </p:spTree>
    <p:extLst>
      <p:ext uri="{BB962C8B-B14F-4D97-AF65-F5344CB8AC3E}">
        <p14:creationId xmlns:p14="http://schemas.microsoft.com/office/powerpoint/2010/main" val="41401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09D68F-DAB8-7148-9D10-1B9182E7C88E}"/>
              </a:ext>
            </a:extLst>
          </p:cNvPr>
          <p:cNvSpPr txBox="1"/>
          <p:nvPr/>
        </p:nvSpPr>
        <p:spPr>
          <a:xfrm>
            <a:off x="1290571" y="2725025"/>
            <a:ext cx="9610857" cy="140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b="1" dirty="0">
                <a:solidFill>
                  <a:srgbClr val="FFCC33"/>
                </a:solidFill>
                <a:latin typeface="cespu-bold" panose="02000000000000000000" pitchFamily="2" charset="77"/>
              </a:rPr>
              <a:t>TÍTULOS</a:t>
            </a:r>
          </a:p>
          <a:p>
            <a:pPr algn="ctr">
              <a:lnSpc>
                <a:spcPct val="150000"/>
              </a:lnSpc>
            </a:pPr>
            <a:r>
              <a:rPr lang="pt-PT" sz="2400" dirty="0">
                <a:solidFill>
                  <a:schemeClr val="bg1"/>
                </a:solidFill>
                <a:latin typeface="cespu" panose="02000000000000000000" pitchFamily="2" charset="77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4703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1B03A45-E5FD-49E9-A833-A456BE751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752" y="2615184"/>
            <a:ext cx="4730496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20</Words>
  <Application>Microsoft Office PowerPoint</Application>
  <PresentationFormat>Ecrã Panorâmico</PresentationFormat>
  <Paragraphs>11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cespu</vt:lpstr>
      <vt:lpstr>cespu-bold</vt:lpstr>
      <vt:lpstr>Tema do Office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Joel Moreira da Silva Ribeiro</dc:creator>
  <cp:keywords/>
  <dc:description/>
  <cp:lastModifiedBy>Rui Sousa</cp:lastModifiedBy>
  <cp:revision>225</cp:revision>
  <cp:lastPrinted>2019-11-15T13:57:53Z</cp:lastPrinted>
  <dcterms:created xsi:type="dcterms:W3CDTF">2019-08-28T08:50:06Z</dcterms:created>
  <dcterms:modified xsi:type="dcterms:W3CDTF">2021-04-26T16:56:17Z</dcterms:modified>
  <cp:category/>
</cp:coreProperties>
</file>